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719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>
    <p:restoredLeft sz="12579"/>
    <p:restoredTop sz="90000"/>
  </p:normalViewPr>
  <p:slideViewPr>
    <p:cSldViewPr snapToGrid="0" snapToObjects="1">
      <p:cViewPr varScale="1">
        <p:scale>
          <a:sx n="100" d="100"/>
          <a:sy n="100" d="100"/>
        </p:scale>
        <p:origin x="0" y="0"/>
      </p:cViewPr>
      <p:guideLst>
        <p:guide orient="horz" pos="2159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presProps" Target="presProps.xml"  /><Relationship Id="rId4" Type="http://schemas.openxmlformats.org/officeDocument/2006/relationships/viewProps" Target="viewProps.xml"  /><Relationship Id="rId5" Type="http://schemas.openxmlformats.org/officeDocument/2006/relationships/theme" Target="theme/theme1.xml"  /><Relationship Id="rId6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A130E-E3B8-4EBE-931F-81B26B8448AA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C6A38-4290-41DD-B95C-4155372FD4A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12192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8888-F454-4AD2-BA62-3AF29D9807C0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857477" y="2214563"/>
            <a:ext cx="6477021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/>
            <a:r>
              <a:rPr lang="ko-KR" altLang="en-US" smtClean="0"/>
              <a:t>첫째 목차</a:t>
            </a:r>
            <a:endParaRPr lang="ko-KR" altLang="en-US"/>
          </a:p>
          <a:p>
            <a:pPr lvl="0"/>
            <a:r>
              <a:rPr lang="ko-KR" altLang="en-US" smtClean="0"/>
              <a:t>둘째 목차</a:t>
            </a:r>
            <a:endParaRPr lang="ko-KR" altLang="en-US"/>
          </a:p>
          <a:p>
            <a:pPr lvl="0"/>
            <a:r>
              <a:rPr lang="ko-KR" altLang="en-US" smtClean="0"/>
              <a:t>셋째 목차</a:t>
            </a:r>
            <a:endParaRPr lang="ko-KR" altLang="en-US"/>
          </a:p>
          <a:p>
            <a:pPr lvl="0"/>
            <a:r>
              <a:rPr lang="ko-KR" altLang="en-US" smtClean="0"/>
              <a:t>넷째 목차</a:t>
            </a:r>
            <a:endParaRPr lang="ko-KR" altLang="en-US"/>
          </a:p>
          <a:p>
            <a:pPr lvl="0"/>
            <a:r>
              <a:rPr lang="ko-KR" altLang="en-US" smtClean="0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FEC12-A4C9-4837-AF94-AD867782C04C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84A3-4F29-4053-ACFD-1BAF2D3F140C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3836A-82A3-4C8B-9D31-CD724F3673ED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BAF6-36D0-4DD8-B695-D4C1B37E35D6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28D28-603B-4EFC-80F8-17E5E9107035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A1F4E-0809-4239-8034-C38E431DAF92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DA496-7307-4E8B-88DE-CB97B48BAB6F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r>
              <a:rPr lang="ko-KR" altLang="en-US" smtClean="0"/>
              <a:t>표를 추가하려면 아이콘을 클릭하십시오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1E90-850C-410B-8B89-8394F580CFDA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r>
              <a:rPr lang="ko-KR" altLang="en-US" smtClean="0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E7E28-9336-4363-8674-B91477D8F243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2D86A-5F52-4165-8473-F1B836277586}" type="datetime1">
              <a:rPr lang="ko-KR" altLang="en-US" smtClean="0"/>
              <a:pPr/>
              <a:t>2009-12-07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CD3B-FDDF-4998-970C-76E6E0BEC6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</p:sldLayoutIdLst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Relationship Id="rId10" Type="http://schemas.openxmlformats.org/officeDocument/2006/relationships/image" Target="../media/image9.png"  /><Relationship Id="rId11" Type="http://schemas.openxmlformats.org/officeDocument/2006/relationships/image" Target="../media/image10.png"  /><Relationship Id="rId12" Type="http://schemas.openxmlformats.org/officeDocument/2006/relationships/image" Target="../media/image11.png"  /><Relationship Id="rId13" Type="http://schemas.openxmlformats.org/officeDocument/2006/relationships/image" Target="../media/image12.png"  /><Relationship Id="rId14" Type="http://schemas.openxmlformats.org/officeDocument/2006/relationships/image" Target="../media/image13.png"  /><Relationship Id="rId15" Type="http://schemas.openxmlformats.org/officeDocument/2006/relationships/image" Target="../media/image14.png"  /><Relationship Id="rId2" Type="http://schemas.openxmlformats.org/officeDocument/2006/relationships/image" Target="../media/image1.png"  /><Relationship Id="rId3" Type="http://schemas.openxmlformats.org/officeDocument/2006/relationships/image" Target="../media/image2.png"  /><Relationship Id="rId4" Type="http://schemas.openxmlformats.org/officeDocument/2006/relationships/image" Target="../media/image3.png"  /><Relationship Id="rId5" Type="http://schemas.openxmlformats.org/officeDocument/2006/relationships/image" Target="../media/image4.png"  /><Relationship Id="rId6" Type="http://schemas.openxmlformats.org/officeDocument/2006/relationships/image" Target="../media/image5.png"  /><Relationship Id="rId7" Type="http://schemas.openxmlformats.org/officeDocument/2006/relationships/image" Target="../media/image6.png"  /><Relationship Id="rId8" Type="http://schemas.openxmlformats.org/officeDocument/2006/relationships/image" Target="../media/image7.png"  /><Relationship Id="rId9" Type="http://schemas.openxmlformats.org/officeDocument/2006/relationships/image" Target="../media/image8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"/>
          <p:cNvSpPr txBox="1"/>
          <p:nvPr/>
        </p:nvSpPr>
        <p:spPr>
          <a:xfrm>
            <a:off x="9204360" y="0"/>
            <a:ext cx="2552665" cy="1187446"/>
          </a:xfrm>
          <a:prstGeom prst="rect">
            <a:avLst/>
          </a:prstGeom>
          <a:solidFill>
            <a:srgbClr val="42c7f1"/>
          </a:solidFill>
          <a:ln>
            <a:solidFill>
              <a:srgbClr val="ebdef1"/>
            </a:solidFill>
          </a:ln>
        </p:spPr>
        <p:txBody>
          <a:bodyPr wrap="square" anchor="ctr" anchorCtr="0">
            <a:noAutofit/>
          </a:bodyPr>
          <a:p>
            <a:pPr algn="ctr">
              <a:defRPr/>
            </a:pPr>
            <a:r>
              <a:rPr lang="ko-KR" altLang="en-US">
                <a:solidFill>
                  <a:schemeClr val="lt1"/>
                </a:solidFill>
                <a:effectLst/>
                <a:latin typeface="HY견고딕"/>
                <a:ea typeface="HY견고딕"/>
              </a:rPr>
              <a:t>한쇼</a:t>
            </a:r>
            <a:r>
              <a:rPr lang="en-US" altLang="ko-KR">
                <a:solidFill>
                  <a:schemeClr val="lt1"/>
                </a:solidFill>
                <a:effectLst/>
                <a:latin typeface="HY견고딕"/>
                <a:ea typeface="HY견고딕"/>
              </a:rPr>
              <a:t>2020</a:t>
            </a:r>
            <a:endParaRPr lang="en-US" altLang="ko-KR">
              <a:solidFill>
                <a:schemeClr val="lt1"/>
              </a:solidFill>
              <a:effectLst/>
              <a:latin typeface="HY견고딕"/>
              <a:ea typeface="HY견고딕"/>
            </a:endParaRPr>
          </a:p>
          <a:p>
            <a:pPr algn="ctr">
              <a:defRPr/>
            </a:pPr>
            <a:r>
              <a:rPr lang="ko-KR" altLang="en-US">
                <a:solidFill>
                  <a:srgbClr val="fdf7e6"/>
                </a:solidFill>
                <a:effectLst/>
                <a:latin typeface="HY견고딕"/>
                <a:ea typeface="HY견고딕"/>
              </a:rPr>
              <a:t>기본기 다지기</a:t>
            </a:r>
            <a:endParaRPr lang="ko-KR" altLang="en-US">
              <a:solidFill>
                <a:srgbClr val="fdf7e6"/>
              </a:solidFill>
              <a:effectLst/>
              <a:latin typeface="HY견고딕"/>
              <a:ea typeface="HY견고딕"/>
            </a:endParaRPr>
          </a:p>
          <a:p>
            <a:pPr algn="ctr">
              <a:defRPr/>
            </a:pPr>
            <a:r>
              <a:rPr lang="ko-KR" altLang="en-US">
                <a:solidFill>
                  <a:srgbClr val="fdf7e6"/>
                </a:solidFill>
                <a:effectLst/>
                <a:latin typeface="HY견고딕"/>
                <a:ea typeface="HY견고딕"/>
              </a:rPr>
              <a:t> </a:t>
            </a:r>
            <a:r>
              <a:rPr lang="ko-KR" altLang="en-US" sz="3000">
                <a:solidFill>
                  <a:srgbClr val="ffff00"/>
                </a:solidFill>
                <a:effectLst/>
                <a:latin typeface="HY견고딕"/>
                <a:ea typeface="HY견고딕"/>
              </a:rPr>
              <a:t>그리기 마당</a:t>
            </a:r>
            <a:endParaRPr lang="ko-KR" altLang="en-US" sz="3000">
              <a:solidFill>
                <a:srgbClr val="ffff00"/>
              </a:solidFill>
              <a:effectLst/>
              <a:latin typeface="HY견고딕"/>
              <a:ea typeface="HY견고딕"/>
            </a:endParaRPr>
          </a:p>
        </p:txBody>
      </p:sp>
      <p:sp>
        <p:nvSpPr>
          <p:cNvPr id="109" name=""/>
          <p:cNvSpPr txBox="1"/>
          <p:nvPr/>
        </p:nvSpPr>
        <p:spPr>
          <a:xfrm>
            <a:off x="7882272" y="-1185861"/>
            <a:ext cx="248268" cy="374331"/>
          </a:xfrm>
          <a:prstGeom prst="rect">
            <a:avLst/>
          </a:prstGeom>
        </p:spPr>
        <p:txBody>
          <a:bodyPr wrap="none">
            <a:spAutoFit/>
          </a:bodyPr>
          <a:p>
            <a:pPr>
              <a:defRPr/>
            </a:pPr>
            <a:endParaRPr lang="ko-KR" altLang="en-US"/>
          </a:p>
        </p:txBody>
      </p:sp>
      <p:sp>
        <p:nvSpPr>
          <p:cNvPr id="153" name=""/>
          <p:cNvSpPr txBox="1"/>
          <p:nvPr/>
        </p:nvSpPr>
        <p:spPr>
          <a:xfrm>
            <a:off x="1156612" y="235897"/>
            <a:ext cx="5154654" cy="781372"/>
          </a:xfrm>
          <a:prstGeom prst="rect">
            <a:avLst/>
          </a:prstGeom>
        </p:spPr>
        <p:txBody>
          <a:bodyPr vert="horz" wrap="square" lIns="91440" tIns="45720" rIns="91440" bIns="45720" anchor="t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ko-KR" altLang="en-US" sz="2200" b="1">
                <a:solidFill>
                  <a:srgbClr val="1b1760"/>
                </a:solidFill>
                <a:latin typeface="한컴 고딕"/>
                <a:ea typeface="한컴 고딕"/>
              </a:rPr>
              <a:t>그림과 함께하는 </a:t>
            </a:r>
            <a:endParaRPr lang="ko-KR" altLang="en-US" sz="2200" b="1">
              <a:solidFill>
                <a:srgbClr val="1b1760"/>
              </a:solidFill>
              <a:latin typeface="한컴 고딕"/>
              <a:ea typeface="한컴 고딕"/>
            </a:endParaRPr>
          </a:p>
          <a:p>
            <a:pPr>
              <a:lnSpc>
                <a:spcPct val="90000"/>
              </a:lnSpc>
              <a:spcBef>
                <a:spcPts val="0"/>
              </a:spcBef>
              <a:defRPr/>
            </a:pPr>
            <a:r>
              <a:rPr lang="ko-KR" altLang="en-US" sz="2900" b="1">
                <a:solidFill>
                  <a:srgbClr val="1b1760"/>
                </a:solidFill>
                <a:latin typeface="한컴 고딕"/>
                <a:ea typeface="한컴 고딕"/>
              </a:rPr>
              <a:t>알아두면 유용한 이야기</a:t>
            </a:r>
            <a:r>
              <a:rPr lang="en-US" altLang="ko-KR" sz="2900" b="1">
                <a:solidFill>
                  <a:srgbClr val="1b1760"/>
                </a:solidFill>
                <a:latin typeface="한컴 고딕"/>
                <a:ea typeface="한컴 고딕"/>
              </a:rPr>
              <a:t>!</a:t>
            </a:r>
            <a:endParaRPr lang="en-US" altLang="ko-KR" sz="2900" b="1">
              <a:solidFill>
                <a:srgbClr val="1b1760"/>
              </a:solidFill>
              <a:latin typeface="한컴 고딕"/>
              <a:ea typeface="한컴 고딕"/>
            </a:endParaRPr>
          </a:p>
        </p:txBody>
      </p:sp>
      <p:sp>
        <p:nvSpPr>
          <p:cNvPr id="154" name=""/>
          <p:cNvSpPr/>
          <p:nvPr/>
        </p:nvSpPr>
        <p:spPr>
          <a:xfrm>
            <a:off x="418791" y="226373"/>
            <a:ext cx="747346" cy="718654"/>
          </a:xfrm>
          <a:prstGeom prst="rect">
            <a:avLst/>
          </a:prstGeom>
          <a:solidFill>
            <a:srgbClr val="42c7f1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3100" b="1">
                <a:latin typeface="Arial"/>
                <a:cs typeface="Arial"/>
              </a:rPr>
              <a:t>02</a:t>
            </a:r>
            <a:endParaRPr lang="en-US" altLang="ko-KR" sz="3100" b="1">
              <a:latin typeface="Arial"/>
              <a:cs typeface="Arial"/>
            </a:endParaRPr>
          </a:p>
        </p:txBody>
      </p:sp>
      <p:sp>
        <p:nvSpPr>
          <p:cNvPr id="161" name=""/>
          <p:cNvSpPr/>
          <p:nvPr/>
        </p:nvSpPr>
        <p:spPr>
          <a:xfrm>
            <a:off x="418791" y="1336549"/>
            <a:ext cx="11338234" cy="5206999"/>
          </a:xfrm>
          <a:prstGeom prst="roundRect">
            <a:avLst>
              <a:gd name="adj" fmla="val 2221"/>
            </a:avLst>
          </a:prstGeom>
          <a:noFill/>
          <a:ln w="57150">
            <a:solidFill>
              <a:schemeClr val="accent1">
                <a:shade val="20000"/>
              </a:schemeClr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66" name=""/>
          <p:cNvSpPr txBox="1"/>
          <p:nvPr/>
        </p:nvSpPr>
        <p:spPr>
          <a:xfrm>
            <a:off x="763887" y="1621889"/>
            <a:ext cx="10553803" cy="738406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90000"/>
              </a:lnSpc>
              <a:spcBef>
                <a:spcPts val="0"/>
              </a:spcBef>
              <a:buClr>
                <a:srgbClr val="1b1760"/>
              </a:buClr>
              <a:buNone/>
              <a:defRPr/>
            </a:pPr>
            <a:r>
              <a:rPr lang="ko-KR" altLang="en-US" sz="2900" b="1">
                <a:latin typeface="한컴 고딕"/>
                <a:ea typeface="한컴 고딕"/>
              </a:rPr>
              <a:t>월식</a:t>
            </a:r>
            <a:r>
              <a:rPr lang="ko-KR" altLang="en-US">
                <a:latin typeface="한컴 고딕"/>
                <a:ea typeface="한컴 고딕"/>
              </a:rPr>
              <a:t>은 달시 지구의 본 그림자 속에 들어갈때 관측되는 개기월식</a:t>
            </a:r>
            <a:r>
              <a:rPr lang="en-US" altLang="ko-KR">
                <a:latin typeface="한컴 고딕"/>
                <a:ea typeface="한컴 고딕"/>
              </a:rPr>
              <a:t>(</a:t>
            </a:r>
            <a:r>
              <a:rPr lang="ko-KR" altLang="en-US">
                <a:latin typeface="한컴 고딕"/>
                <a:ea typeface="한컴 고딕"/>
              </a:rPr>
              <a:t>문화어</a:t>
            </a:r>
            <a:r>
              <a:rPr lang="en-US" altLang="ko-KR">
                <a:latin typeface="한컴 고딕"/>
                <a:ea typeface="한컴 고딕"/>
              </a:rPr>
              <a:t>:</a:t>
            </a:r>
            <a:r>
              <a:rPr lang="ko-KR" altLang="en-US">
                <a:latin typeface="한컴 고딕"/>
                <a:ea typeface="한컴 고딕"/>
              </a:rPr>
              <a:t> 옹근월식</a:t>
            </a:r>
            <a:r>
              <a:rPr lang="en-US" altLang="ko-KR">
                <a:latin typeface="한컴 고딕"/>
                <a:ea typeface="한컴 고딕"/>
              </a:rPr>
              <a:t>)</a:t>
            </a:r>
            <a:r>
              <a:rPr lang="ko-KR" altLang="en-US">
                <a:latin typeface="한컴 고딕"/>
                <a:ea typeface="한컴 고딕"/>
              </a:rPr>
              <a:t>과 달이 지구의 본 그림자와 </a:t>
            </a:r>
            <a:r>
              <a:rPr xmlns:mc="http://schemas.openxmlformats.org/markup-compatibility/2006" xmlns:hp="http://schemas.haansoft.com/office/presentation/8.0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반 </a:t>
            </a:r>
            <a:r>
              <a:rPr>
                <a:solidFill>
                  <a:schemeClr val="tx1"/>
                </a:solidFill>
                <a:effectLst/>
                <a:latin typeface="한컴 고딕"/>
                <a:ea typeface="한컴 고딕"/>
              </a:rPr>
              <a:t>그림자 사이에 위치할 때 관측되는 부분월식으로 나뉜다</a:t>
            </a:r>
            <a:r>
              <a:rPr xmlns:mc="http://schemas.openxmlformats.org/markup-compatibility/2006" xmlns:hp="http://schemas.haansoft.com/office/presentation/8.0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.</a:t>
            </a:r>
            <a:r>
              <a:rPr xmlns:mc="http://schemas.openxmlformats.org/markup-compatibility/2006" xmlns:hp="http://schemas.haansoft.com/office/presentation/8.0" lang="ko-KR" altLang="en-US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 </a:t>
            </a:r>
            <a:r>
              <a:rPr xmlns:mc="http://schemas.openxmlformats.org/markup-compatibility/2006" xmlns:hp="http://schemas.haansoft.com/office/presentation/8.0" lang="ko-KR" altLang="en-US" sz="1400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【그림</a:t>
            </a:r>
            <a:r>
              <a:rPr xmlns:mc="http://schemas.openxmlformats.org/markup-compatibility/2006" xmlns:hp="http://schemas.haansoft.com/office/presentation/8.0" lang="en-US" altLang="ko-KR" sz="1400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:</a:t>
            </a:r>
            <a:r>
              <a:rPr xmlns:mc="http://schemas.openxmlformats.org/markup-compatibility/2006" xmlns:hp="http://schemas.haansoft.com/office/presentation/8.0" lang="ko-KR" altLang="en-US" sz="1400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 입력</a:t>
            </a:r>
            <a:r>
              <a:rPr xmlns:mc="http://schemas.openxmlformats.org/markup-compatibility/2006" xmlns:hp="http://schemas.haansoft.com/office/presentation/8.0" lang="en-US" altLang="ko-KR" sz="1400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-</a:t>
            </a:r>
            <a:r>
              <a:rPr xmlns:mc="http://schemas.openxmlformats.org/markup-compatibility/2006" xmlns:hp="http://schemas.haansoft.com/office/presentation/8.0" lang="ko-KR" altLang="en-US" sz="1400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그림</a:t>
            </a:r>
            <a:r>
              <a:rPr xmlns:mc="http://schemas.openxmlformats.org/markup-compatibility/2006" xmlns:hp="http://schemas.haansoft.com/office/presentation/8.0" lang="en-US" altLang="ko-KR" sz="1400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-</a:t>
            </a:r>
            <a:r>
              <a:rPr xmlns:mc="http://schemas.openxmlformats.org/markup-compatibility/2006" xmlns:hp="http://schemas.haansoft.com/office/presentation/8.0" lang="ko-KR" altLang="en-US" sz="1400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그리기마당</a:t>
            </a:r>
            <a:r>
              <a:rPr xmlns:mc="http://schemas.openxmlformats.org/markup-compatibility/2006" xmlns:hp="http://schemas.haansoft.com/office/presentation/8.0" lang="en-US" altLang="ko-KR" sz="1400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-</a:t>
            </a:r>
            <a:r>
              <a:rPr xmlns:mc="http://schemas.openxmlformats.org/markup-compatibility/2006" xmlns:hp="http://schemas.haansoft.com/office/presentation/8.0" lang="ko-KR" altLang="en-US" sz="1400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공유클립아트</a:t>
            </a:r>
            <a:r>
              <a:rPr xmlns:mc="http://schemas.openxmlformats.org/markup-compatibility/2006" xmlns:hp="http://schemas.haansoft.com/office/presentation/8.0" lang="en-US" altLang="ko-KR" sz="1400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-</a:t>
            </a:r>
            <a:r>
              <a:rPr xmlns:mc="http://schemas.openxmlformats.org/markup-compatibility/2006" xmlns:hp="http://schemas.haansoft.com/office/presentation/8.0" lang="ko-KR" altLang="en-US" sz="1400" b="0" i="0" strike="noStrike" mc:Ignorable="hp" hp:hslEmbossed="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과학】</a:t>
            </a:r>
            <a:endParaRPr xmlns:mc="http://schemas.openxmlformats.org/markup-compatibility/2006" xmlns:hp="http://schemas.haansoft.com/office/presentation/8.0" lang="ko-KR" altLang="en-US" sz="1400" b="0" i="0" strike="noStrike" mc:Ignorable="hp" hp:hslEmbossed="0">
              <a:solidFill>
                <a:srgbClr val="1b1760"/>
              </a:solidFill>
              <a:latin typeface="한컴 고딕"/>
              <a:ea typeface="한컴 고딕"/>
            </a:endParaRPr>
          </a:p>
        </p:txBody>
      </p:sp>
      <p:pic>
        <p:nvPicPr>
          <p:cNvPr id="164" name="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821038" y="2444995"/>
            <a:ext cx="5159442" cy="1244682"/>
          </a:xfrm>
          <a:prstGeom prst="rect">
            <a:avLst/>
          </a:prstGeom>
        </p:spPr>
      </p:pic>
      <p:pic>
        <p:nvPicPr>
          <p:cNvPr id="167" name=""/>
          <p:cNvPicPr/>
          <p:nvPr/>
        </p:nvPicPr>
        <p:blipFill rotWithShape="1">
          <a:blip r:embed="rId3"/>
          <a:stretch>
            <a:fillRect/>
          </a:stretch>
        </p:blipFill>
        <p:spPr>
          <a:xfrm>
            <a:off x="6224951" y="2444996"/>
            <a:ext cx="5159413" cy="1244693"/>
          </a:xfrm>
          <a:prstGeom prst="rect">
            <a:avLst/>
          </a:prstGeom>
        </p:spPr>
      </p:pic>
      <p:sp>
        <p:nvSpPr>
          <p:cNvPr id="172" name=""/>
          <p:cNvSpPr/>
          <p:nvPr/>
        </p:nvSpPr>
        <p:spPr>
          <a:xfrm>
            <a:off x="678163" y="4682966"/>
            <a:ext cx="863173" cy="1116304"/>
          </a:xfrm>
          <a:prstGeom prst="roundRect">
            <a:avLst>
              <a:gd name="adj" fmla="val 16667"/>
            </a:avLst>
          </a:prstGeom>
          <a:solidFill>
            <a:srgbClr val="1b1760"/>
          </a:solidFill>
          <a:ln w="3175">
            <a:solidFill>
              <a:srgbClr val="d1d1d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173" name=""/>
          <p:cNvSpPr/>
          <p:nvPr/>
        </p:nvSpPr>
        <p:spPr>
          <a:xfrm>
            <a:off x="1592959" y="4682966"/>
            <a:ext cx="863173" cy="1116304"/>
          </a:xfrm>
          <a:prstGeom prst="roundRect">
            <a:avLst>
              <a:gd name="adj" fmla="val 16667"/>
            </a:avLst>
          </a:prstGeom>
          <a:solidFill>
            <a:srgbClr val="1b1760"/>
          </a:solidFill>
          <a:ln w="3175">
            <a:solidFill>
              <a:srgbClr val="d1d1d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p>
            <a:pPr algn="ctr">
              <a:buClr>
                <a:schemeClr val="lt1"/>
              </a:buClr>
              <a:buNone/>
              <a:defRPr/>
            </a:pPr>
            <a:endParaRPr lang="ko-KR" altLang="en-US">
              <a:solidFill>
                <a:schemeClr val="lt1"/>
              </a:solidFill>
              <a:effectLst/>
            </a:endParaRPr>
          </a:p>
        </p:txBody>
      </p:sp>
      <p:sp>
        <p:nvSpPr>
          <p:cNvPr id="174" name=""/>
          <p:cNvSpPr/>
          <p:nvPr/>
        </p:nvSpPr>
        <p:spPr>
          <a:xfrm>
            <a:off x="2507755" y="4682966"/>
            <a:ext cx="863173" cy="1116304"/>
          </a:xfrm>
          <a:prstGeom prst="roundRect">
            <a:avLst>
              <a:gd name="adj" fmla="val 16667"/>
            </a:avLst>
          </a:prstGeom>
          <a:solidFill>
            <a:srgbClr val="1b1760"/>
          </a:solidFill>
          <a:ln w="3175">
            <a:solidFill>
              <a:srgbClr val="d1d1d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p>
            <a:pPr algn="ctr">
              <a:buClr>
                <a:schemeClr val="lt1"/>
              </a:buClr>
              <a:buNone/>
              <a:defRPr/>
            </a:pPr>
            <a:endParaRPr lang="ko-KR" altLang="en-US">
              <a:solidFill>
                <a:schemeClr val="lt1"/>
              </a:solidFill>
              <a:effectLst/>
            </a:endParaRPr>
          </a:p>
        </p:txBody>
      </p:sp>
      <p:sp>
        <p:nvSpPr>
          <p:cNvPr id="175" name=""/>
          <p:cNvSpPr/>
          <p:nvPr/>
        </p:nvSpPr>
        <p:spPr>
          <a:xfrm>
            <a:off x="3422550" y="4682966"/>
            <a:ext cx="863173" cy="1116304"/>
          </a:xfrm>
          <a:prstGeom prst="roundRect">
            <a:avLst>
              <a:gd name="adj" fmla="val 16667"/>
            </a:avLst>
          </a:prstGeom>
          <a:solidFill>
            <a:srgbClr val="1b1760"/>
          </a:solidFill>
          <a:ln w="3175">
            <a:solidFill>
              <a:srgbClr val="d1d1d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p>
            <a:pPr algn="ctr">
              <a:buClr>
                <a:schemeClr val="lt1"/>
              </a:buClr>
              <a:buNone/>
              <a:defRPr/>
            </a:pPr>
            <a:endParaRPr lang="ko-KR" altLang="en-US">
              <a:solidFill>
                <a:schemeClr val="lt1"/>
              </a:solidFill>
              <a:effectLst/>
            </a:endParaRPr>
          </a:p>
        </p:txBody>
      </p:sp>
      <p:sp>
        <p:nvSpPr>
          <p:cNvPr id="176" name=""/>
          <p:cNvSpPr/>
          <p:nvPr/>
        </p:nvSpPr>
        <p:spPr>
          <a:xfrm>
            <a:off x="4337346" y="4682930"/>
            <a:ext cx="863173" cy="1116497"/>
          </a:xfrm>
          <a:prstGeom prst="roundRect">
            <a:avLst>
              <a:gd name="adj" fmla="val 16667"/>
            </a:avLst>
          </a:prstGeom>
          <a:solidFill>
            <a:srgbClr val="1b1760"/>
          </a:solidFill>
          <a:ln w="3175">
            <a:solidFill>
              <a:srgbClr val="d1d1d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p>
            <a:pPr algn="ctr">
              <a:buClr>
                <a:schemeClr val="lt1"/>
              </a:buClr>
              <a:buNone/>
              <a:defRPr/>
            </a:pPr>
            <a:endParaRPr lang="ko-KR" altLang="en-US">
              <a:solidFill>
                <a:schemeClr val="lt1"/>
              </a:solidFill>
              <a:effectLst/>
            </a:endParaRPr>
          </a:p>
        </p:txBody>
      </p:sp>
      <p:sp>
        <p:nvSpPr>
          <p:cNvPr id="183" name=""/>
          <p:cNvSpPr/>
          <p:nvPr/>
        </p:nvSpPr>
        <p:spPr>
          <a:xfrm>
            <a:off x="5243739" y="4682966"/>
            <a:ext cx="863173" cy="1116304"/>
          </a:xfrm>
          <a:prstGeom prst="roundRect">
            <a:avLst>
              <a:gd name="adj" fmla="val 16667"/>
            </a:avLst>
          </a:prstGeom>
          <a:solidFill>
            <a:srgbClr val="1b1760"/>
          </a:solidFill>
          <a:ln w="3175">
            <a:solidFill>
              <a:srgbClr val="d1d1d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p>
            <a:pPr algn="ctr">
              <a:buClr>
                <a:schemeClr val="lt1"/>
              </a:buClr>
              <a:buNone/>
              <a:defRPr/>
            </a:pPr>
            <a:endParaRPr lang="ko-KR" altLang="en-US">
              <a:solidFill>
                <a:schemeClr val="lt1"/>
              </a:solidFill>
              <a:effectLst/>
            </a:endParaRPr>
          </a:p>
        </p:txBody>
      </p:sp>
      <p:sp>
        <p:nvSpPr>
          <p:cNvPr id="184" name=""/>
          <p:cNvSpPr/>
          <p:nvPr/>
        </p:nvSpPr>
        <p:spPr>
          <a:xfrm>
            <a:off x="6185401" y="4682966"/>
            <a:ext cx="863173" cy="1116304"/>
          </a:xfrm>
          <a:prstGeom prst="roundRect">
            <a:avLst>
              <a:gd name="adj" fmla="val 16667"/>
            </a:avLst>
          </a:prstGeom>
          <a:solidFill>
            <a:srgbClr val="1b1760"/>
          </a:solidFill>
          <a:ln w="3175">
            <a:solidFill>
              <a:srgbClr val="d1d1d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p>
            <a:pPr algn="ctr">
              <a:buClr>
                <a:schemeClr val="lt1"/>
              </a:buClr>
              <a:buNone/>
              <a:defRPr/>
            </a:pPr>
            <a:endParaRPr lang="ko-KR" altLang="en-US">
              <a:solidFill>
                <a:schemeClr val="lt1"/>
              </a:solidFill>
              <a:effectLst/>
            </a:endParaRPr>
          </a:p>
        </p:txBody>
      </p:sp>
      <p:sp>
        <p:nvSpPr>
          <p:cNvPr id="185" name=""/>
          <p:cNvSpPr/>
          <p:nvPr/>
        </p:nvSpPr>
        <p:spPr>
          <a:xfrm>
            <a:off x="7100197" y="4682966"/>
            <a:ext cx="863173" cy="1116304"/>
          </a:xfrm>
          <a:prstGeom prst="roundRect">
            <a:avLst>
              <a:gd name="adj" fmla="val 16667"/>
            </a:avLst>
          </a:prstGeom>
          <a:solidFill>
            <a:srgbClr val="1b1760"/>
          </a:solidFill>
          <a:ln w="3175">
            <a:solidFill>
              <a:srgbClr val="d1d1d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p>
            <a:pPr algn="ctr">
              <a:buClr>
                <a:schemeClr val="lt1"/>
              </a:buClr>
              <a:buNone/>
              <a:defRPr/>
            </a:pPr>
            <a:endParaRPr lang="ko-KR" altLang="en-US">
              <a:solidFill>
                <a:schemeClr val="lt1"/>
              </a:solidFill>
              <a:effectLst/>
            </a:endParaRPr>
          </a:p>
        </p:txBody>
      </p:sp>
      <p:sp>
        <p:nvSpPr>
          <p:cNvPr id="186" name=""/>
          <p:cNvSpPr/>
          <p:nvPr/>
        </p:nvSpPr>
        <p:spPr>
          <a:xfrm>
            <a:off x="8014991" y="4682966"/>
            <a:ext cx="863173" cy="1116304"/>
          </a:xfrm>
          <a:prstGeom prst="roundRect">
            <a:avLst>
              <a:gd name="adj" fmla="val 16667"/>
            </a:avLst>
          </a:prstGeom>
          <a:solidFill>
            <a:srgbClr val="1b1760"/>
          </a:solidFill>
          <a:ln w="3175">
            <a:solidFill>
              <a:srgbClr val="d1d1d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p>
            <a:pPr algn="ctr">
              <a:buClr>
                <a:schemeClr val="lt1"/>
              </a:buClr>
              <a:buNone/>
              <a:defRPr/>
            </a:pPr>
            <a:endParaRPr lang="ko-KR" altLang="en-US">
              <a:solidFill>
                <a:schemeClr val="lt1"/>
              </a:solidFill>
              <a:effectLst/>
            </a:endParaRPr>
          </a:p>
        </p:txBody>
      </p:sp>
      <p:sp>
        <p:nvSpPr>
          <p:cNvPr id="187" name=""/>
          <p:cNvSpPr/>
          <p:nvPr/>
        </p:nvSpPr>
        <p:spPr>
          <a:xfrm>
            <a:off x="8929788" y="4682966"/>
            <a:ext cx="863173" cy="1116304"/>
          </a:xfrm>
          <a:prstGeom prst="roundRect">
            <a:avLst>
              <a:gd name="adj" fmla="val 16667"/>
            </a:avLst>
          </a:prstGeom>
          <a:solidFill>
            <a:srgbClr val="1b1760"/>
          </a:solidFill>
          <a:ln w="3175">
            <a:solidFill>
              <a:srgbClr val="d1d1d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p>
            <a:pPr algn="ctr">
              <a:buClr>
                <a:schemeClr val="lt1"/>
              </a:buClr>
              <a:buNone/>
              <a:defRPr/>
            </a:pPr>
            <a:endParaRPr lang="ko-KR" altLang="en-US">
              <a:solidFill>
                <a:schemeClr val="lt1"/>
              </a:solidFill>
              <a:effectLst/>
            </a:endParaRPr>
          </a:p>
        </p:txBody>
      </p:sp>
      <p:sp>
        <p:nvSpPr>
          <p:cNvPr id="188" name=""/>
          <p:cNvSpPr/>
          <p:nvPr/>
        </p:nvSpPr>
        <p:spPr>
          <a:xfrm>
            <a:off x="9844584" y="4682966"/>
            <a:ext cx="863173" cy="1116304"/>
          </a:xfrm>
          <a:prstGeom prst="roundRect">
            <a:avLst>
              <a:gd name="adj" fmla="val 16667"/>
            </a:avLst>
          </a:prstGeom>
          <a:solidFill>
            <a:srgbClr val="1b1760"/>
          </a:solidFill>
          <a:ln w="3175">
            <a:solidFill>
              <a:srgbClr val="d1d1d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p>
            <a:pPr algn="ctr">
              <a:buClr>
                <a:schemeClr val="lt1"/>
              </a:buClr>
              <a:buNone/>
              <a:defRPr/>
            </a:pPr>
            <a:endParaRPr lang="ko-KR" altLang="en-US">
              <a:solidFill>
                <a:schemeClr val="lt1"/>
              </a:solidFill>
              <a:effectLst/>
            </a:endParaRPr>
          </a:p>
        </p:txBody>
      </p:sp>
      <p:sp>
        <p:nvSpPr>
          <p:cNvPr id="189" name=""/>
          <p:cNvSpPr/>
          <p:nvPr/>
        </p:nvSpPr>
        <p:spPr>
          <a:xfrm>
            <a:off x="10750976" y="4682966"/>
            <a:ext cx="863173" cy="1116305"/>
          </a:xfrm>
          <a:prstGeom prst="roundRect">
            <a:avLst>
              <a:gd name="adj" fmla="val 16667"/>
            </a:avLst>
          </a:prstGeom>
          <a:solidFill>
            <a:srgbClr val="1b1760"/>
          </a:solidFill>
          <a:ln w="3175">
            <a:solidFill>
              <a:srgbClr val="d1d1d1"/>
            </a:solidFill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/>
          <a:p>
            <a:pPr algn="ctr">
              <a:buClr>
                <a:schemeClr val="lt1"/>
              </a:buClr>
              <a:buNone/>
              <a:defRPr/>
            </a:pPr>
            <a:endParaRPr lang="ko-KR" altLang="en-US">
              <a:solidFill>
                <a:schemeClr val="lt1"/>
              </a:solidFill>
              <a:effectLst/>
            </a:endParaRPr>
          </a:p>
        </p:txBody>
      </p:sp>
      <p:sp>
        <p:nvSpPr>
          <p:cNvPr id="179" name=""/>
          <p:cNvSpPr txBox="1"/>
          <p:nvPr/>
        </p:nvSpPr>
        <p:spPr>
          <a:xfrm>
            <a:off x="763887" y="3940048"/>
            <a:ext cx="10553803" cy="49141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90000"/>
              </a:lnSpc>
              <a:spcBef>
                <a:spcPts val="0"/>
              </a:spcBef>
              <a:buClr>
                <a:srgbClr val="1b1760"/>
              </a:buClr>
              <a:buNone/>
              <a:defRPr/>
            </a:pPr>
            <a:r>
              <a:rPr lang="ko-KR" altLang="en-US" sz="2900" b="1">
                <a:latin typeface="한컴 고딕"/>
                <a:ea typeface="한컴 고딕"/>
              </a:rPr>
              <a:t>십이지신 </a:t>
            </a:r>
            <a:r>
              <a:rPr xmlns:mc="http://schemas.openxmlformats.org/markup-compatibility/2006" xmlns:hp="http://schemas.haansoft.com/office/presentation/8.0" b="0" i="0" strike="noStrike" mc:Ignorable="hp" hp:hslEmbossed="0">
                <a:solidFill>
                  <a:srgbClr val="1b1760"/>
                </a:solidFill>
                <a:latin typeface="한컴 고딕"/>
                <a:ea typeface="한컴 고딕"/>
              </a:rPr>
              <a:t>땅을 지키는 열두 수호신</a:t>
            </a:r>
            <a:r>
              <a:rPr xmlns:mc="http://schemas.openxmlformats.org/markup-compatibility/2006" xmlns:hp="http://schemas.haansoft.com/office/presentation/8.0" lang="en-US" altLang="ko-KR" b="0" i="0" strike="noStrike" mc:Ignorable="hp" hp:hslEmbossed="0">
                <a:solidFill>
                  <a:srgbClr val="1b1760"/>
                </a:solidFill>
                <a:latin typeface="한컴 고딕"/>
                <a:ea typeface="한컴 고딕"/>
              </a:rPr>
              <a:t>(12</a:t>
            </a:r>
            <a:r>
              <a:rPr xmlns:mc="http://schemas.openxmlformats.org/markup-compatibility/2006" xmlns:hp="http://schemas.haansoft.com/office/presentation/8.0" lang="ko-KR" altLang="en-US" b="0" i="0" strike="noStrike" mc:Ignorable="hp" hp:hslEmbossed="0">
                <a:solidFill>
                  <a:srgbClr val="1b1760"/>
                </a:solidFill>
                <a:latin typeface="한컴 고딕"/>
                <a:ea typeface="한컴 고딕"/>
              </a:rPr>
              <a:t>마리의 동물</a:t>
            </a:r>
            <a:r>
              <a:rPr xmlns:mc="http://schemas.openxmlformats.org/markup-compatibility/2006" xmlns:hp="http://schemas.haansoft.com/office/presentation/8.0" lang="en-US" altLang="ko-KR" b="0" i="0" strike="noStrike" mc:Ignorable="hp" hp:hslEmbossed="0">
                <a:solidFill>
                  <a:srgbClr val="1b1760"/>
                </a:solidFill>
                <a:latin typeface="한컴 고딕"/>
                <a:ea typeface="한컴 고딕"/>
              </a:rPr>
              <a:t>)</a:t>
            </a:r>
            <a:r>
              <a:rPr lang="ko-KR" altLang="en-US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 【그림</a:t>
            </a:r>
            <a:r>
              <a:rPr lang="en-US" altLang="ko-KR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:</a:t>
            </a:r>
            <a:r>
              <a:rPr lang="ko-KR" altLang="en-US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 입력</a:t>
            </a:r>
            <a:r>
              <a:rPr lang="en-US" altLang="ko-KR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-</a:t>
            </a:r>
            <a:r>
              <a:rPr lang="ko-KR" altLang="en-US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그림</a:t>
            </a:r>
            <a:r>
              <a:rPr lang="en-US" altLang="ko-KR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-</a:t>
            </a:r>
            <a:r>
              <a:rPr lang="ko-KR" altLang="en-US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그리기마당</a:t>
            </a:r>
            <a:r>
              <a:rPr lang="en-US" altLang="ko-KR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-</a:t>
            </a:r>
            <a:r>
              <a:rPr lang="ko-KR" altLang="en-US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기본클립아트</a:t>
            </a:r>
            <a:r>
              <a:rPr lang="en-US" altLang="ko-KR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-</a:t>
            </a:r>
            <a:r>
              <a:rPr lang="ko-KR" altLang="en-US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전통</a:t>
            </a:r>
            <a:r>
              <a:rPr lang="en-US" altLang="ko-KR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(</a:t>
            </a:r>
            <a:r>
              <a:rPr lang="ko-KR" altLang="en-US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십이지</a:t>
            </a:r>
            <a:r>
              <a:rPr lang="en-US" altLang="ko-KR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)</a:t>
            </a:r>
            <a:r>
              <a:rPr lang="ko-KR" altLang="en-US" sz="1400">
                <a:solidFill>
                  <a:srgbClr val="1b1760"/>
                </a:solidFill>
                <a:effectLst/>
                <a:latin typeface="한컴 고딕"/>
                <a:ea typeface="한컴 고딕"/>
              </a:rPr>
              <a:t>】</a:t>
            </a:r>
            <a:endParaRPr lang="ko-KR" altLang="en-US" sz="1400">
              <a:solidFill>
                <a:srgbClr val="1b1760"/>
              </a:solidFill>
              <a:effectLst/>
              <a:latin typeface="한컴 고딕"/>
              <a:ea typeface="한컴 고딕"/>
            </a:endParaRPr>
          </a:p>
        </p:txBody>
      </p:sp>
      <p:sp>
        <p:nvSpPr>
          <p:cNvPr id="180" name=""/>
          <p:cNvSpPr/>
          <p:nvPr/>
        </p:nvSpPr>
        <p:spPr>
          <a:xfrm>
            <a:off x="447366" y="1650464"/>
            <a:ext cx="212545" cy="368821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181" name=""/>
          <p:cNvSpPr/>
          <p:nvPr/>
        </p:nvSpPr>
        <p:spPr>
          <a:xfrm>
            <a:off x="447366" y="4001346"/>
            <a:ext cx="212545" cy="368821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2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/>
            </a:pPr>
            <a:endParaRPr lang="ko-KR" altLang="en-US"/>
          </a:p>
        </p:txBody>
      </p:sp>
      <p:sp>
        <p:nvSpPr>
          <p:cNvPr id="196" name=""/>
          <p:cNvSpPr txBox="1"/>
          <p:nvPr/>
        </p:nvSpPr>
        <p:spPr>
          <a:xfrm>
            <a:off x="5243739" y="5882615"/>
            <a:ext cx="852261" cy="361158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>
                <a:latin typeface="한컴 고딕"/>
                <a:ea typeface="한컴 고딕"/>
              </a:rPr>
              <a:t>뱀</a:t>
            </a:r>
            <a:endParaRPr lang="ko-KR" altLang="en-US">
              <a:latin typeface="한컴 고딕"/>
              <a:ea typeface="한컴 고딕"/>
            </a:endParaRPr>
          </a:p>
        </p:txBody>
      </p:sp>
      <p:sp>
        <p:nvSpPr>
          <p:cNvPr id="198" name=""/>
          <p:cNvSpPr txBox="1"/>
          <p:nvPr/>
        </p:nvSpPr>
        <p:spPr>
          <a:xfrm>
            <a:off x="4337346" y="5882615"/>
            <a:ext cx="852261" cy="361158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>
                <a:latin typeface="한컴 고딕"/>
                <a:ea typeface="한컴 고딕"/>
              </a:rPr>
              <a:t>용</a:t>
            </a:r>
            <a:endParaRPr lang="ko-KR" altLang="en-US">
              <a:latin typeface="한컴 고딕"/>
              <a:ea typeface="한컴 고딕"/>
            </a:endParaRPr>
          </a:p>
        </p:txBody>
      </p:sp>
      <p:sp>
        <p:nvSpPr>
          <p:cNvPr id="199" name=""/>
          <p:cNvSpPr txBox="1"/>
          <p:nvPr/>
        </p:nvSpPr>
        <p:spPr>
          <a:xfrm>
            <a:off x="3400759" y="5882615"/>
            <a:ext cx="852261" cy="361158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>
                <a:latin typeface="한컴 고딕"/>
                <a:ea typeface="한컴 고딕"/>
              </a:rPr>
              <a:t>토끼</a:t>
            </a:r>
            <a:endParaRPr lang="ko-KR" altLang="en-US">
              <a:latin typeface="한컴 고딕"/>
              <a:ea typeface="한컴 고딕"/>
            </a:endParaRPr>
          </a:p>
        </p:txBody>
      </p:sp>
      <p:sp>
        <p:nvSpPr>
          <p:cNvPr id="200" name=""/>
          <p:cNvSpPr txBox="1"/>
          <p:nvPr/>
        </p:nvSpPr>
        <p:spPr>
          <a:xfrm>
            <a:off x="2507755" y="5882615"/>
            <a:ext cx="852261" cy="361158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>
                <a:latin typeface="한컴 고딕"/>
                <a:ea typeface="한컴 고딕"/>
              </a:rPr>
              <a:t>호랑이</a:t>
            </a:r>
            <a:endParaRPr lang="ko-KR" altLang="en-US">
              <a:latin typeface="한컴 고딕"/>
              <a:ea typeface="한컴 고딕"/>
            </a:endParaRPr>
          </a:p>
        </p:txBody>
      </p:sp>
      <p:sp>
        <p:nvSpPr>
          <p:cNvPr id="201" name=""/>
          <p:cNvSpPr txBox="1"/>
          <p:nvPr/>
        </p:nvSpPr>
        <p:spPr>
          <a:xfrm>
            <a:off x="1592959" y="5882615"/>
            <a:ext cx="852261" cy="361158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>
                <a:latin typeface="한컴 고딕"/>
                <a:ea typeface="한컴 고딕"/>
              </a:rPr>
              <a:t>소</a:t>
            </a:r>
            <a:endParaRPr lang="ko-KR" altLang="en-US">
              <a:latin typeface="한컴 고딕"/>
              <a:ea typeface="한컴 고딕"/>
            </a:endParaRPr>
          </a:p>
        </p:txBody>
      </p:sp>
      <p:sp>
        <p:nvSpPr>
          <p:cNvPr id="202" name=""/>
          <p:cNvSpPr txBox="1"/>
          <p:nvPr/>
        </p:nvSpPr>
        <p:spPr>
          <a:xfrm>
            <a:off x="678163" y="5882615"/>
            <a:ext cx="852261" cy="361158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>
                <a:latin typeface="한컴 고딕"/>
                <a:ea typeface="한컴 고딕"/>
              </a:rPr>
              <a:t>쥐</a:t>
            </a:r>
            <a:endParaRPr lang="ko-KR" altLang="en-US">
              <a:ea typeface="한컴 고딕"/>
            </a:endParaRPr>
          </a:p>
        </p:txBody>
      </p:sp>
      <p:sp>
        <p:nvSpPr>
          <p:cNvPr id="203" name=""/>
          <p:cNvSpPr txBox="1"/>
          <p:nvPr/>
        </p:nvSpPr>
        <p:spPr>
          <a:xfrm>
            <a:off x="6247936" y="5882615"/>
            <a:ext cx="852261" cy="361158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>
                <a:latin typeface="한컴 고딕"/>
                <a:ea typeface="한컴 고딕"/>
              </a:rPr>
              <a:t>말</a:t>
            </a:r>
            <a:endParaRPr lang="ko-KR" altLang="en-US">
              <a:latin typeface="한컴 고딕"/>
              <a:ea typeface="한컴 고딕"/>
            </a:endParaRPr>
          </a:p>
        </p:txBody>
      </p:sp>
      <p:sp>
        <p:nvSpPr>
          <p:cNvPr id="204" name=""/>
          <p:cNvSpPr txBox="1"/>
          <p:nvPr/>
        </p:nvSpPr>
        <p:spPr>
          <a:xfrm>
            <a:off x="7162731" y="5882615"/>
            <a:ext cx="852261" cy="361158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>
                <a:latin typeface="한컴 고딕"/>
                <a:ea typeface="한컴 고딕"/>
              </a:rPr>
              <a:t>양</a:t>
            </a:r>
            <a:endParaRPr lang="ko-KR" altLang="en-US">
              <a:latin typeface="한컴 고딕"/>
              <a:ea typeface="한컴 고딕"/>
            </a:endParaRPr>
          </a:p>
        </p:txBody>
      </p:sp>
      <p:sp>
        <p:nvSpPr>
          <p:cNvPr id="205" name=""/>
          <p:cNvSpPr txBox="1"/>
          <p:nvPr/>
        </p:nvSpPr>
        <p:spPr>
          <a:xfrm>
            <a:off x="8006406" y="5882615"/>
            <a:ext cx="852261" cy="361158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>
                <a:latin typeface="한컴 고딕"/>
                <a:ea typeface="한컴 고딕"/>
              </a:rPr>
              <a:t>원숭이</a:t>
            </a:r>
            <a:endParaRPr lang="ko-KR" altLang="en-US">
              <a:latin typeface="한컴 고딕"/>
              <a:ea typeface="한컴 고딕"/>
            </a:endParaRPr>
          </a:p>
        </p:txBody>
      </p:sp>
      <p:sp>
        <p:nvSpPr>
          <p:cNvPr id="206" name=""/>
          <p:cNvSpPr txBox="1"/>
          <p:nvPr/>
        </p:nvSpPr>
        <p:spPr>
          <a:xfrm>
            <a:off x="8929788" y="5882615"/>
            <a:ext cx="852261" cy="361158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>
                <a:latin typeface="한컴 고딕"/>
                <a:ea typeface="한컴 고딕"/>
              </a:rPr>
              <a:t>닭</a:t>
            </a:r>
            <a:endParaRPr lang="ko-KR" altLang="en-US">
              <a:latin typeface="한컴 고딕"/>
              <a:ea typeface="한컴 고딕"/>
            </a:endParaRPr>
          </a:p>
        </p:txBody>
      </p:sp>
      <p:sp>
        <p:nvSpPr>
          <p:cNvPr id="207" name=""/>
          <p:cNvSpPr txBox="1"/>
          <p:nvPr/>
        </p:nvSpPr>
        <p:spPr>
          <a:xfrm>
            <a:off x="9850111" y="5882615"/>
            <a:ext cx="852261" cy="361158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>
                <a:latin typeface="한컴 고딕"/>
                <a:ea typeface="한컴 고딕"/>
              </a:rPr>
              <a:t>개</a:t>
            </a:r>
            <a:endParaRPr lang="ko-KR" altLang="en-US">
              <a:latin typeface="한컴 고딕"/>
              <a:ea typeface="한컴 고딕"/>
            </a:endParaRPr>
          </a:p>
        </p:txBody>
      </p:sp>
      <p:sp>
        <p:nvSpPr>
          <p:cNvPr id="208" name=""/>
          <p:cNvSpPr txBox="1"/>
          <p:nvPr/>
        </p:nvSpPr>
        <p:spPr>
          <a:xfrm>
            <a:off x="10761888" y="5882615"/>
            <a:ext cx="852261" cy="361158"/>
          </a:xfrm>
          <a:prstGeom prst="rect">
            <a:avLst/>
          </a:prstGeom>
        </p:spPr>
        <p:txBody>
          <a:bodyPr wrap="square">
            <a:spAutoFit/>
          </a:bodyPr>
          <a:p>
            <a:pPr algn="ctr">
              <a:defRPr/>
            </a:pPr>
            <a:r>
              <a:rPr lang="ko-KR" altLang="en-US">
                <a:latin typeface="한컴 고딕"/>
                <a:ea typeface="한컴 고딕"/>
              </a:rPr>
              <a:t>돼지</a:t>
            </a:r>
            <a:endParaRPr lang="ko-KR" altLang="en-US">
              <a:latin typeface="한컴 고딕"/>
              <a:ea typeface="한컴 고딕"/>
            </a:endParaRPr>
          </a:p>
        </p:txBody>
      </p:sp>
      <p:pic>
        <p:nvPicPr>
          <p:cNvPr id="231" name=""/>
          <p:cNvPicPr/>
          <p:nvPr/>
        </p:nvPicPr>
        <p:blipFill rotWithShape="1">
          <a:blip r:embed="rId4"/>
          <a:stretch>
            <a:fillRect/>
          </a:stretch>
        </p:blipFill>
        <p:spPr>
          <a:xfrm>
            <a:off x="849614" y="4973489"/>
            <a:ext cx="540067" cy="504063"/>
          </a:xfrm>
          <a:prstGeom prst="rect">
            <a:avLst/>
          </a:prstGeom>
        </p:spPr>
      </p:pic>
      <p:pic>
        <p:nvPicPr>
          <p:cNvPr id="232" name=""/>
          <p:cNvPicPr/>
          <p:nvPr/>
        </p:nvPicPr>
        <p:blipFill rotWithShape="1">
          <a:blip r:embed="rId5"/>
          <a:stretch>
            <a:fillRect/>
          </a:stretch>
        </p:blipFill>
        <p:spPr>
          <a:xfrm>
            <a:off x="1735834" y="4973489"/>
            <a:ext cx="540067" cy="504063"/>
          </a:xfrm>
          <a:prstGeom prst="rect">
            <a:avLst/>
          </a:prstGeom>
        </p:spPr>
      </p:pic>
      <p:pic>
        <p:nvPicPr>
          <p:cNvPr id="233" name=""/>
          <p:cNvPicPr/>
          <p:nvPr/>
        </p:nvPicPr>
        <p:blipFill rotWithShape="1">
          <a:blip r:embed="rId6"/>
          <a:stretch>
            <a:fillRect/>
          </a:stretch>
        </p:blipFill>
        <p:spPr>
          <a:xfrm>
            <a:off x="2735109" y="4973489"/>
            <a:ext cx="540067" cy="504063"/>
          </a:xfrm>
          <a:prstGeom prst="rect">
            <a:avLst/>
          </a:prstGeom>
        </p:spPr>
      </p:pic>
      <p:pic>
        <p:nvPicPr>
          <p:cNvPr id="234" name=""/>
          <p:cNvPicPr/>
          <p:nvPr/>
        </p:nvPicPr>
        <p:blipFill rotWithShape="1">
          <a:blip r:embed="rId7"/>
          <a:stretch>
            <a:fillRect/>
          </a:stretch>
        </p:blipFill>
        <p:spPr>
          <a:xfrm>
            <a:off x="3555971" y="4973489"/>
            <a:ext cx="540067" cy="504063"/>
          </a:xfrm>
          <a:prstGeom prst="rect">
            <a:avLst/>
          </a:prstGeom>
        </p:spPr>
      </p:pic>
      <p:pic>
        <p:nvPicPr>
          <p:cNvPr id="235" name=""/>
          <p:cNvPicPr/>
          <p:nvPr/>
        </p:nvPicPr>
        <p:blipFill rotWithShape="1">
          <a:blip r:embed="rId8"/>
          <a:stretch>
            <a:fillRect/>
          </a:stretch>
        </p:blipFill>
        <p:spPr>
          <a:xfrm>
            <a:off x="4465310" y="4973489"/>
            <a:ext cx="540067" cy="504063"/>
          </a:xfrm>
          <a:prstGeom prst="rect">
            <a:avLst/>
          </a:prstGeom>
        </p:spPr>
      </p:pic>
      <p:pic>
        <p:nvPicPr>
          <p:cNvPr id="236" name=""/>
          <p:cNvPicPr/>
          <p:nvPr/>
        </p:nvPicPr>
        <p:blipFill rotWithShape="1">
          <a:blip r:embed="rId9"/>
          <a:stretch>
            <a:fillRect/>
          </a:stretch>
        </p:blipFill>
        <p:spPr>
          <a:xfrm>
            <a:off x="5355574" y="4973489"/>
            <a:ext cx="540067" cy="504063"/>
          </a:xfrm>
          <a:prstGeom prst="rect">
            <a:avLst/>
          </a:prstGeom>
        </p:spPr>
      </p:pic>
      <p:pic>
        <p:nvPicPr>
          <p:cNvPr id="237" name=""/>
          <p:cNvPicPr/>
          <p:nvPr/>
        </p:nvPicPr>
        <p:blipFill rotWithShape="1">
          <a:blip r:embed="rId10"/>
          <a:stretch>
            <a:fillRect/>
          </a:stretch>
        </p:blipFill>
        <p:spPr>
          <a:xfrm>
            <a:off x="6318822" y="4973489"/>
            <a:ext cx="540067" cy="504063"/>
          </a:xfrm>
          <a:prstGeom prst="rect">
            <a:avLst/>
          </a:prstGeom>
        </p:spPr>
      </p:pic>
      <p:pic>
        <p:nvPicPr>
          <p:cNvPr id="238" name=""/>
          <p:cNvPicPr/>
          <p:nvPr/>
        </p:nvPicPr>
        <p:blipFill rotWithShape="1">
          <a:blip r:embed="rId11"/>
          <a:stretch>
            <a:fillRect/>
          </a:stretch>
        </p:blipFill>
        <p:spPr>
          <a:xfrm>
            <a:off x="7233617" y="4973489"/>
            <a:ext cx="540067" cy="504063"/>
          </a:xfrm>
          <a:prstGeom prst="rect">
            <a:avLst/>
          </a:prstGeom>
        </p:spPr>
      </p:pic>
      <p:pic>
        <p:nvPicPr>
          <p:cNvPr id="239" name=""/>
          <p:cNvPicPr/>
          <p:nvPr/>
        </p:nvPicPr>
        <p:blipFill rotWithShape="1">
          <a:blip r:embed="rId12"/>
          <a:stretch>
            <a:fillRect/>
          </a:stretch>
        </p:blipFill>
        <p:spPr>
          <a:xfrm>
            <a:off x="8253259" y="4973489"/>
            <a:ext cx="540067" cy="504063"/>
          </a:xfrm>
          <a:prstGeom prst="rect">
            <a:avLst/>
          </a:prstGeom>
        </p:spPr>
      </p:pic>
      <p:pic>
        <p:nvPicPr>
          <p:cNvPr id="240" name=""/>
          <p:cNvPicPr/>
          <p:nvPr/>
        </p:nvPicPr>
        <p:blipFill rotWithShape="1">
          <a:blip r:embed="rId13"/>
          <a:stretch>
            <a:fillRect/>
          </a:stretch>
        </p:blipFill>
        <p:spPr>
          <a:xfrm>
            <a:off x="8958363" y="4973489"/>
            <a:ext cx="540067" cy="504063"/>
          </a:xfrm>
          <a:prstGeom prst="rect">
            <a:avLst/>
          </a:prstGeom>
        </p:spPr>
      </p:pic>
      <p:pic>
        <p:nvPicPr>
          <p:cNvPr id="241" name=""/>
          <p:cNvPicPr/>
          <p:nvPr/>
        </p:nvPicPr>
        <p:blipFill rotWithShape="1">
          <a:blip r:embed="rId14"/>
          <a:stretch>
            <a:fillRect/>
          </a:stretch>
        </p:blipFill>
        <p:spPr>
          <a:xfrm>
            <a:off x="9978003" y="4973489"/>
            <a:ext cx="540067" cy="504063"/>
          </a:xfrm>
          <a:prstGeom prst="rect">
            <a:avLst/>
          </a:prstGeom>
        </p:spPr>
      </p:pic>
      <p:pic>
        <p:nvPicPr>
          <p:cNvPr id="242" name=""/>
          <p:cNvPicPr/>
          <p:nvPr/>
        </p:nvPicPr>
        <p:blipFill rotWithShape="1">
          <a:blip r:embed="rId15"/>
          <a:stretch>
            <a:fillRect/>
          </a:stretch>
        </p:blipFill>
        <p:spPr>
          <a:xfrm>
            <a:off x="10884395" y="4973489"/>
            <a:ext cx="540067" cy="50406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54</ep:Words>
  <ep:PresentationFormat>화면 슬라이드 쇼(4:3)</ep:PresentationFormat>
  <ep:Paragraphs>20</ep:Paragraphs>
  <ep:Slides>1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ep:HeadingPairs>
  <ep:TitlesOfParts>
    <vt:vector size="2" baseType="lpstr">
      <vt:lpstr>한컴오피스</vt:lpstr>
      <vt:lpstr>슬라이드 1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2020-04-06T07:24:53.266</dcterms:created>
  <dc:creator>user</dc:creator>
  <cp:lastModifiedBy>user</cp:lastModifiedBy>
  <dcterms:modified xsi:type="dcterms:W3CDTF">2020-04-06T08:25:05.283</dcterms:modified>
  <cp:revision>2</cp:revision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