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19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ko-KR" altLang="en-US" smtClean="0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10" Type="http://schemas.openxmlformats.org/officeDocument/2006/relationships/image" Target="../media/image9.png"  /><Relationship Id="rId11" Type="http://schemas.openxmlformats.org/officeDocument/2006/relationships/image" Target="../media/image10.png"  /><Relationship Id="rId12" Type="http://schemas.openxmlformats.org/officeDocument/2006/relationships/image" Target="../media/image11.png"  /><Relationship Id="rId13" Type="http://schemas.openxmlformats.org/officeDocument/2006/relationships/image" Target="../media/image12.png"  /><Relationship Id="rId14" Type="http://schemas.openxmlformats.org/officeDocument/2006/relationships/image" Target="../media/image13.png"  /><Relationship Id="rId15" Type="http://schemas.openxmlformats.org/officeDocument/2006/relationships/image" Target="../media/image14.png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Relationship Id="rId8" Type="http://schemas.openxmlformats.org/officeDocument/2006/relationships/image" Target="../media/image7.png"  /><Relationship Id="rId9" Type="http://schemas.openxmlformats.org/officeDocument/2006/relationships/image" Target="../media/image8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 txBox="1"/>
          <p:nvPr/>
        </p:nvSpPr>
        <p:spPr>
          <a:xfrm>
            <a:off x="9204360" y="0"/>
            <a:ext cx="2552665" cy="1187446"/>
          </a:xfrm>
          <a:prstGeom prst="rect">
            <a:avLst/>
          </a:prstGeom>
          <a:solidFill>
            <a:srgbClr val="42c7f1"/>
          </a:solidFill>
          <a:ln>
            <a:solidFill>
              <a:srgbClr val="ebdef1"/>
            </a:solidFill>
          </a:ln>
        </p:spPr>
        <p:txBody>
          <a:bodyPr wrap="square" anchor="ctr" anchorCtr="0">
            <a:noAutofit/>
          </a:bodyPr>
          <a:p>
            <a:pPr algn="ctr">
              <a:defRPr/>
            </a:pPr>
            <a:r>
              <a:rPr lang="ko-KR" altLang="en-US">
                <a:solidFill>
                  <a:schemeClr val="lt1"/>
                </a:solidFill>
                <a:effectLst/>
                <a:latin typeface="HY견고딕"/>
                <a:ea typeface="HY견고딕"/>
              </a:rPr>
              <a:t>한쇼</a:t>
            </a:r>
            <a:r>
              <a:rPr lang="en-US" altLang="ko-KR">
                <a:solidFill>
                  <a:schemeClr val="lt1"/>
                </a:solidFill>
                <a:effectLst/>
                <a:latin typeface="HY견고딕"/>
                <a:ea typeface="HY견고딕"/>
              </a:rPr>
              <a:t>2020</a:t>
            </a:r>
            <a:endParaRPr lang="en-US" altLang="ko-KR">
              <a:solidFill>
                <a:schemeClr val="lt1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기본기 다지기</a:t>
            </a:r>
            <a:endParaRPr lang="ko-KR" altLang="en-US">
              <a:solidFill>
                <a:srgbClr val="fdf7e6"/>
              </a:solidFill>
              <a:effectLst/>
              <a:latin typeface="HY견고딕"/>
              <a:ea typeface="HY견고딕"/>
            </a:endParaRPr>
          </a:p>
          <a:p>
            <a:pPr algn="ctr">
              <a:defRPr/>
            </a:pPr>
            <a:r>
              <a:rPr lang="ko-KR" altLang="en-US">
                <a:solidFill>
                  <a:srgbClr val="fdf7e6"/>
                </a:solidFill>
                <a:effectLst/>
                <a:latin typeface="HY견고딕"/>
                <a:ea typeface="HY견고딕"/>
              </a:rPr>
              <a:t> </a:t>
            </a:r>
            <a:r>
              <a:rPr lang="ko-KR" altLang="en-US" sz="3000">
                <a:solidFill>
                  <a:srgbClr val="ffff00"/>
                </a:solidFill>
                <a:effectLst/>
                <a:latin typeface="HY견고딕"/>
                <a:ea typeface="HY견고딕"/>
              </a:rPr>
              <a:t>그리기 마당</a:t>
            </a:r>
            <a:endParaRPr lang="ko-KR" altLang="en-US" sz="3000">
              <a:solidFill>
                <a:srgbClr val="ffff00"/>
              </a:solidFill>
              <a:effectLst/>
              <a:latin typeface="HY견고딕"/>
              <a:ea typeface="HY견고딕"/>
            </a:endParaRPr>
          </a:p>
        </p:txBody>
      </p:sp>
      <p:sp>
        <p:nvSpPr>
          <p:cNvPr id="109" name=""/>
          <p:cNvSpPr txBox="1"/>
          <p:nvPr/>
        </p:nvSpPr>
        <p:spPr>
          <a:xfrm>
            <a:off x="7882272" y="-1185861"/>
            <a:ext cx="248268" cy="374331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endParaRPr lang="ko-KR" altLang="en-US"/>
          </a:p>
        </p:txBody>
      </p:sp>
      <p:sp>
        <p:nvSpPr>
          <p:cNvPr id="153" name=""/>
          <p:cNvSpPr txBox="1"/>
          <p:nvPr/>
        </p:nvSpPr>
        <p:spPr>
          <a:xfrm>
            <a:off x="1156612" y="235897"/>
            <a:ext cx="5154654" cy="781372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o-KR" altLang="en-US" sz="2200" b="1">
                <a:solidFill>
                  <a:srgbClr val="1b1760"/>
                </a:solidFill>
                <a:latin typeface="한컴 고딕"/>
                <a:ea typeface="한컴 고딕"/>
              </a:rPr>
              <a:t>그림과 함께하는 </a:t>
            </a:r>
            <a:endParaRPr lang="ko-KR" altLang="en-US" sz="2200" b="1">
              <a:solidFill>
                <a:srgbClr val="1b1760"/>
              </a:solidFill>
              <a:latin typeface="한컴 고딕"/>
              <a:ea typeface="한컴 고딕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ko-KR" altLang="en-US" sz="2900" b="1">
                <a:solidFill>
                  <a:srgbClr val="1b1760"/>
                </a:solidFill>
                <a:latin typeface="한컴 고딕"/>
                <a:ea typeface="한컴 고딕"/>
              </a:rPr>
              <a:t>알아두면 유용한 이야기</a:t>
            </a:r>
            <a:r>
              <a:rPr lang="en-US" altLang="ko-KR" sz="2900" b="1">
                <a:solidFill>
                  <a:srgbClr val="1b1760"/>
                </a:solidFill>
                <a:latin typeface="한컴 고딕"/>
                <a:ea typeface="한컴 고딕"/>
              </a:rPr>
              <a:t>!</a:t>
            </a:r>
            <a:endParaRPr lang="en-US" altLang="ko-KR" sz="2900" b="1">
              <a:solidFill>
                <a:srgbClr val="1b1760"/>
              </a:solidFill>
              <a:latin typeface="한컴 고딕"/>
              <a:ea typeface="한컴 고딕"/>
            </a:endParaRPr>
          </a:p>
        </p:txBody>
      </p:sp>
      <p:sp>
        <p:nvSpPr>
          <p:cNvPr id="154" name=""/>
          <p:cNvSpPr/>
          <p:nvPr/>
        </p:nvSpPr>
        <p:spPr>
          <a:xfrm>
            <a:off x="418791" y="226373"/>
            <a:ext cx="747346" cy="718654"/>
          </a:xfrm>
          <a:prstGeom prst="rect">
            <a:avLst/>
          </a:prstGeom>
          <a:solidFill>
            <a:srgbClr val="42c7f1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3100" b="1">
                <a:latin typeface="Arial"/>
                <a:cs typeface="Arial"/>
              </a:rPr>
              <a:t>02</a:t>
            </a:r>
            <a:endParaRPr lang="en-US" altLang="ko-KR" sz="3100" b="1">
              <a:latin typeface="Arial"/>
              <a:cs typeface="Arial"/>
            </a:endParaRPr>
          </a:p>
        </p:txBody>
      </p:sp>
      <p:sp>
        <p:nvSpPr>
          <p:cNvPr id="161" name=""/>
          <p:cNvSpPr/>
          <p:nvPr/>
        </p:nvSpPr>
        <p:spPr>
          <a:xfrm>
            <a:off x="418791" y="1336549"/>
            <a:ext cx="11338234" cy="5206999"/>
          </a:xfrm>
          <a:prstGeom prst="roundRect">
            <a:avLst>
              <a:gd name="adj" fmla="val 2221"/>
            </a:avLst>
          </a:prstGeom>
          <a:noFill/>
          <a:ln w="57150">
            <a:solidFill>
              <a:schemeClr val="accent1">
                <a:shade val="20000"/>
              </a:schemeClr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6" name=""/>
          <p:cNvSpPr txBox="1"/>
          <p:nvPr/>
        </p:nvSpPr>
        <p:spPr>
          <a:xfrm>
            <a:off x="763887" y="1621889"/>
            <a:ext cx="10553803" cy="738406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ts val="0"/>
              </a:spcBef>
              <a:buClr>
                <a:srgbClr val="1b1760"/>
              </a:buClr>
              <a:buNone/>
              <a:defRPr/>
            </a:pPr>
            <a:r>
              <a:rPr lang="ko-KR" altLang="en-US" sz="2900" b="1">
                <a:latin typeface="한컴 고딕"/>
                <a:ea typeface="한컴 고딕"/>
              </a:rPr>
              <a:t>월식</a:t>
            </a:r>
            <a:r>
              <a:rPr lang="ko-KR" altLang="en-US">
                <a:latin typeface="한컴 고딕"/>
                <a:ea typeface="한컴 고딕"/>
              </a:rPr>
              <a:t>은 달시 지구의 본 그림자 속에 들어갈때 관측되는 개기월식</a:t>
            </a:r>
            <a:r>
              <a:rPr lang="en-US" altLang="ko-KR">
                <a:latin typeface="한컴 고딕"/>
                <a:ea typeface="한컴 고딕"/>
              </a:rPr>
              <a:t>(</a:t>
            </a:r>
            <a:r>
              <a:rPr lang="ko-KR" altLang="en-US">
                <a:latin typeface="한컴 고딕"/>
                <a:ea typeface="한컴 고딕"/>
              </a:rPr>
              <a:t>문화어</a:t>
            </a:r>
            <a:r>
              <a:rPr lang="en-US" altLang="ko-KR">
                <a:latin typeface="한컴 고딕"/>
                <a:ea typeface="한컴 고딕"/>
              </a:rPr>
              <a:t>:</a:t>
            </a:r>
            <a:r>
              <a:rPr lang="ko-KR" altLang="en-US">
                <a:latin typeface="한컴 고딕"/>
                <a:ea typeface="한컴 고딕"/>
              </a:rPr>
              <a:t> 옹근월식</a:t>
            </a:r>
            <a:r>
              <a:rPr lang="en-US" altLang="ko-KR">
                <a:latin typeface="한컴 고딕"/>
                <a:ea typeface="한컴 고딕"/>
              </a:rPr>
              <a:t>)</a:t>
            </a:r>
            <a:r>
              <a:rPr lang="ko-KR" altLang="en-US">
                <a:latin typeface="한컴 고딕"/>
                <a:ea typeface="한컴 고딕"/>
              </a:rPr>
              <a:t>과 달이 지구의 본 그림자와 </a:t>
            </a:r>
            <a:r>
              <a:rPr xmlns:mc="http://schemas.openxmlformats.org/markup-compatibility/2006" xmlns:hp="http://schemas.haansoft.com/office/presentation/8.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반 </a:t>
            </a:r>
            <a:r>
              <a:rPr>
                <a:solidFill>
                  <a:schemeClr val="tx1"/>
                </a:solidFill>
                <a:effectLst/>
                <a:latin typeface="한컴 고딕"/>
                <a:ea typeface="한컴 고딕"/>
              </a:rPr>
              <a:t>그림자 사이에 위치할 때 관측되는 부분월식으로 나뉜다</a:t>
            </a:r>
            <a:r>
              <a:rPr xmlns:mc="http://schemas.openxmlformats.org/markup-compatibility/2006" xmlns:hp="http://schemas.haansoft.com/office/presentation/8.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.</a:t>
            </a:r>
            <a:r>
              <a:rPr xmlns:mc="http://schemas.openxmlformats.org/markup-compatibility/2006" xmlns:hp="http://schemas.haansoft.com/office/presentation/8.0" lang="ko-KR" altLang="en-US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 </a:t>
            </a:r>
            <a:r>
              <a:rPr xmlns:mc="http://schemas.openxmlformats.org/markup-compatibility/2006" xmlns:hp="http://schemas.haansoft.com/office/presentation/8.0" lang="ko-KR" altLang="en-US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【그림</a:t>
            </a:r>
            <a:r>
              <a:rPr xmlns:mc="http://schemas.openxmlformats.org/markup-compatibility/2006" xmlns:hp="http://schemas.haansoft.com/office/presentation/8.0" lang="en-US" altLang="ko-KR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:</a:t>
            </a:r>
            <a:r>
              <a:rPr xmlns:mc="http://schemas.openxmlformats.org/markup-compatibility/2006" xmlns:hp="http://schemas.haansoft.com/office/presentation/8.0" lang="ko-KR" altLang="en-US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 입력</a:t>
            </a:r>
            <a:r>
              <a:rPr xmlns:mc="http://schemas.openxmlformats.org/markup-compatibility/2006" xmlns:hp="http://schemas.haansoft.com/office/presentation/8.0" lang="en-US" altLang="ko-KR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xmlns:mc="http://schemas.openxmlformats.org/markup-compatibility/2006" xmlns:hp="http://schemas.haansoft.com/office/presentation/8.0" lang="ko-KR" altLang="en-US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그림</a:t>
            </a:r>
            <a:r>
              <a:rPr xmlns:mc="http://schemas.openxmlformats.org/markup-compatibility/2006" xmlns:hp="http://schemas.haansoft.com/office/presentation/8.0" lang="en-US" altLang="ko-KR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xmlns:mc="http://schemas.openxmlformats.org/markup-compatibility/2006" xmlns:hp="http://schemas.haansoft.com/office/presentation/8.0" lang="ko-KR" altLang="en-US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그리기마당</a:t>
            </a:r>
            <a:r>
              <a:rPr xmlns:mc="http://schemas.openxmlformats.org/markup-compatibility/2006" xmlns:hp="http://schemas.haansoft.com/office/presentation/8.0" lang="en-US" altLang="ko-KR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xmlns:mc="http://schemas.openxmlformats.org/markup-compatibility/2006" xmlns:hp="http://schemas.haansoft.com/office/presentation/8.0" lang="ko-KR" altLang="en-US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공유클립아트</a:t>
            </a:r>
            <a:r>
              <a:rPr xmlns:mc="http://schemas.openxmlformats.org/markup-compatibility/2006" xmlns:hp="http://schemas.haansoft.com/office/presentation/8.0" lang="en-US" altLang="ko-KR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xmlns:mc="http://schemas.openxmlformats.org/markup-compatibility/2006" xmlns:hp="http://schemas.haansoft.com/office/presentation/8.0" lang="ko-KR" altLang="en-US" sz="1400" b="0" i="0" strike="noStrike" mc:Ignorable="hp" hp:hslEmbossed="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과학】</a:t>
            </a:r>
            <a:endParaRPr xmlns:mc="http://schemas.openxmlformats.org/markup-compatibility/2006" xmlns:hp="http://schemas.haansoft.com/office/presentation/8.0" lang="ko-KR" altLang="en-US" sz="1400" b="0" i="0" strike="noStrike" mc:Ignorable="hp" hp:hslEmbossed="0">
              <a:solidFill>
                <a:srgbClr val="1b1760"/>
              </a:solidFill>
              <a:latin typeface="한컴 고딕"/>
              <a:ea typeface="한컴 고딕"/>
            </a:endParaRPr>
          </a:p>
        </p:txBody>
      </p:sp>
      <p:pic>
        <p:nvPicPr>
          <p:cNvPr id="16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21038" y="2444995"/>
            <a:ext cx="5159442" cy="1244682"/>
          </a:xfrm>
          <a:prstGeom prst="rect">
            <a:avLst/>
          </a:prstGeom>
        </p:spPr>
      </p:pic>
      <p:pic>
        <p:nvPicPr>
          <p:cNvPr id="167" name=""/>
          <p:cNvPicPr/>
          <p:nvPr/>
        </p:nvPicPr>
        <p:blipFill rotWithShape="1">
          <a:blip r:embed="rId3"/>
          <a:stretch>
            <a:fillRect/>
          </a:stretch>
        </p:blipFill>
        <p:spPr>
          <a:xfrm>
            <a:off x="6224951" y="2444996"/>
            <a:ext cx="5159413" cy="1244693"/>
          </a:xfrm>
          <a:prstGeom prst="rect">
            <a:avLst/>
          </a:prstGeom>
        </p:spPr>
      </p:pic>
      <p:sp>
        <p:nvSpPr>
          <p:cNvPr id="172" name=""/>
          <p:cNvSpPr/>
          <p:nvPr/>
        </p:nvSpPr>
        <p:spPr>
          <a:xfrm>
            <a:off x="678163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173" name=""/>
          <p:cNvSpPr/>
          <p:nvPr/>
        </p:nvSpPr>
        <p:spPr>
          <a:xfrm>
            <a:off x="1592959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74" name=""/>
          <p:cNvSpPr/>
          <p:nvPr/>
        </p:nvSpPr>
        <p:spPr>
          <a:xfrm>
            <a:off x="2507755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75" name=""/>
          <p:cNvSpPr/>
          <p:nvPr/>
        </p:nvSpPr>
        <p:spPr>
          <a:xfrm>
            <a:off x="3422550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76" name=""/>
          <p:cNvSpPr/>
          <p:nvPr/>
        </p:nvSpPr>
        <p:spPr>
          <a:xfrm>
            <a:off x="4337346" y="4682930"/>
            <a:ext cx="863173" cy="1116497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83" name=""/>
          <p:cNvSpPr/>
          <p:nvPr/>
        </p:nvSpPr>
        <p:spPr>
          <a:xfrm>
            <a:off x="5243739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84" name=""/>
          <p:cNvSpPr/>
          <p:nvPr/>
        </p:nvSpPr>
        <p:spPr>
          <a:xfrm>
            <a:off x="6185401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85" name=""/>
          <p:cNvSpPr/>
          <p:nvPr/>
        </p:nvSpPr>
        <p:spPr>
          <a:xfrm>
            <a:off x="7100197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86" name=""/>
          <p:cNvSpPr/>
          <p:nvPr/>
        </p:nvSpPr>
        <p:spPr>
          <a:xfrm>
            <a:off x="8014991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87" name=""/>
          <p:cNvSpPr/>
          <p:nvPr/>
        </p:nvSpPr>
        <p:spPr>
          <a:xfrm>
            <a:off x="8929788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88" name=""/>
          <p:cNvSpPr/>
          <p:nvPr/>
        </p:nvSpPr>
        <p:spPr>
          <a:xfrm>
            <a:off x="9844584" y="4682966"/>
            <a:ext cx="863173" cy="1116304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89" name=""/>
          <p:cNvSpPr/>
          <p:nvPr/>
        </p:nvSpPr>
        <p:spPr>
          <a:xfrm>
            <a:off x="10750976" y="4682966"/>
            <a:ext cx="863173" cy="1116305"/>
          </a:xfrm>
          <a:prstGeom prst="roundRect">
            <a:avLst>
              <a:gd name="adj" fmla="val 16667"/>
            </a:avLst>
          </a:prstGeom>
          <a:solidFill>
            <a:srgbClr val="1b1760"/>
          </a:solidFill>
          <a:ln w="3175"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p>
            <a:pPr algn="ctr">
              <a:buClr>
                <a:schemeClr val="lt1"/>
              </a:buClr>
              <a:buNone/>
              <a:defRPr/>
            </a:pPr>
            <a:endParaRPr lang="ko-KR" altLang="en-US">
              <a:solidFill>
                <a:schemeClr val="lt1"/>
              </a:solidFill>
              <a:effectLst/>
            </a:endParaRPr>
          </a:p>
        </p:txBody>
      </p:sp>
      <p:sp>
        <p:nvSpPr>
          <p:cNvPr id="179" name=""/>
          <p:cNvSpPr txBox="1"/>
          <p:nvPr/>
        </p:nvSpPr>
        <p:spPr>
          <a:xfrm>
            <a:off x="763887" y="3940048"/>
            <a:ext cx="10553803" cy="49141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90000"/>
              </a:lnSpc>
              <a:spcBef>
                <a:spcPts val="0"/>
              </a:spcBef>
              <a:buClr>
                <a:srgbClr val="1b1760"/>
              </a:buClr>
              <a:buNone/>
              <a:defRPr/>
            </a:pPr>
            <a:r>
              <a:rPr lang="ko-KR" altLang="en-US" sz="2900" b="1">
                <a:latin typeface="한컴 고딕"/>
                <a:ea typeface="한컴 고딕"/>
              </a:rPr>
              <a:t>십이지신 </a:t>
            </a:r>
            <a:r>
              <a:rPr xmlns:mc="http://schemas.openxmlformats.org/markup-compatibility/2006" xmlns:hp="http://schemas.haansoft.com/office/presentation/8.0" b="0" i="0" strike="noStrike" mc:Ignorable="hp" hp:hslEmbossed="0">
                <a:solidFill>
                  <a:srgbClr val="1b1760"/>
                </a:solidFill>
                <a:latin typeface="한컴 고딕"/>
                <a:ea typeface="한컴 고딕"/>
              </a:rPr>
              <a:t>땅을 지키는 열두 수호신</a:t>
            </a:r>
            <a:r>
              <a:rPr xmlns:mc="http://schemas.openxmlformats.org/markup-compatibility/2006" xmlns:hp="http://schemas.haansoft.com/office/presentation/8.0" lang="en-US" altLang="ko-KR" b="0" i="0" strike="noStrike" mc:Ignorable="hp" hp:hslEmbossed="0">
                <a:solidFill>
                  <a:srgbClr val="1b1760"/>
                </a:solidFill>
                <a:latin typeface="한컴 고딕"/>
                <a:ea typeface="한컴 고딕"/>
              </a:rPr>
              <a:t>(12</a:t>
            </a:r>
            <a:r>
              <a:rPr xmlns:mc="http://schemas.openxmlformats.org/markup-compatibility/2006" xmlns:hp="http://schemas.haansoft.com/office/presentation/8.0" lang="ko-KR" altLang="en-US" b="0" i="0" strike="noStrike" mc:Ignorable="hp" hp:hslEmbossed="0">
                <a:solidFill>
                  <a:srgbClr val="1b1760"/>
                </a:solidFill>
                <a:latin typeface="한컴 고딕"/>
                <a:ea typeface="한컴 고딕"/>
              </a:rPr>
              <a:t>마리의 동물</a:t>
            </a:r>
            <a:r>
              <a:rPr xmlns:mc="http://schemas.openxmlformats.org/markup-compatibility/2006" xmlns:hp="http://schemas.haansoft.com/office/presentation/8.0" lang="en-US" altLang="ko-KR" b="0" i="0" strike="noStrike" mc:Ignorable="hp" hp:hslEmbossed="0">
                <a:solidFill>
                  <a:srgbClr val="1b1760"/>
                </a:solidFill>
                <a:latin typeface="한컴 고딕"/>
                <a:ea typeface="한컴 고딕"/>
              </a:rPr>
              <a:t>)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 【그림</a:t>
            </a:r>
            <a:r>
              <a:rPr lang="en-US" altLang="ko-KR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: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 입력</a:t>
            </a:r>
            <a:r>
              <a:rPr lang="en-US" altLang="ko-KR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그림</a:t>
            </a:r>
            <a:r>
              <a:rPr lang="en-US" altLang="ko-KR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그리기마당</a:t>
            </a:r>
            <a:r>
              <a:rPr lang="en-US" altLang="ko-KR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기본클립아트</a:t>
            </a:r>
            <a:r>
              <a:rPr lang="en-US" altLang="ko-KR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-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전통</a:t>
            </a:r>
            <a:r>
              <a:rPr lang="en-US" altLang="ko-KR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(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십이지</a:t>
            </a:r>
            <a:r>
              <a:rPr lang="en-US" altLang="ko-KR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)</a:t>
            </a:r>
            <a:r>
              <a:rPr lang="ko-KR" altLang="en-US" sz="1400">
                <a:solidFill>
                  <a:srgbClr val="1b1760"/>
                </a:solidFill>
                <a:effectLst/>
                <a:latin typeface="한컴 고딕"/>
                <a:ea typeface="한컴 고딕"/>
              </a:rPr>
              <a:t>】</a:t>
            </a:r>
            <a:endParaRPr lang="ko-KR" altLang="en-US" sz="1400">
              <a:solidFill>
                <a:srgbClr val="1b1760"/>
              </a:solidFill>
              <a:effectLst/>
              <a:latin typeface="한컴 고딕"/>
              <a:ea typeface="한컴 고딕"/>
            </a:endParaRPr>
          </a:p>
        </p:txBody>
      </p:sp>
      <p:sp>
        <p:nvSpPr>
          <p:cNvPr id="180" name=""/>
          <p:cNvSpPr/>
          <p:nvPr/>
        </p:nvSpPr>
        <p:spPr>
          <a:xfrm>
            <a:off x="447366" y="1650464"/>
            <a:ext cx="212545" cy="36882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181" name=""/>
          <p:cNvSpPr/>
          <p:nvPr/>
        </p:nvSpPr>
        <p:spPr>
          <a:xfrm>
            <a:off x="447366" y="4001346"/>
            <a:ext cx="212545" cy="36882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196" name=""/>
          <p:cNvSpPr txBox="1"/>
          <p:nvPr/>
        </p:nvSpPr>
        <p:spPr>
          <a:xfrm>
            <a:off x="5243739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뱀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198" name=""/>
          <p:cNvSpPr txBox="1"/>
          <p:nvPr/>
        </p:nvSpPr>
        <p:spPr>
          <a:xfrm>
            <a:off x="4337346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용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199" name=""/>
          <p:cNvSpPr txBox="1"/>
          <p:nvPr/>
        </p:nvSpPr>
        <p:spPr>
          <a:xfrm>
            <a:off x="3400759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토끼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0" name=""/>
          <p:cNvSpPr txBox="1"/>
          <p:nvPr/>
        </p:nvSpPr>
        <p:spPr>
          <a:xfrm>
            <a:off x="2507755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호랑이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1" name=""/>
          <p:cNvSpPr txBox="1"/>
          <p:nvPr/>
        </p:nvSpPr>
        <p:spPr>
          <a:xfrm>
            <a:off x="1592959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소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2" name=""/>
          <p:cNvSpPr txBox="1"/>
          <p:nvPr/>
        </p:nvSpPr>
        <p:spPr>
          <a:xfrm>
            <a:off x="678163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쥐</a:t>
            </a:r>
            <a:endParaRPr lang="ko-KR" altLang="en-US">
              <a:ea typeface="한컴 고딕"/>
            </a:endParaRPr>
          </a:p>
        </p:txBody>
      </p:sp>
      <p:sp>
        <p:nvSpPr>
          <p:cNvPr id="203" name=""/>
          <p:cNvSpPr txBox="1"/>
          <p:nvPr/>
        </p:nvSpPr>
        <p:spPr>
          <a:xfrm>
            <a:off x="6247936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말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4" name=""/>
          <p:cNvSpPr txBox="1"/>
          <p:nvPr/>
        </p:nvSpPr>
        <p:spPr>
          <a:xfrm>
            <a:off x="7162731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양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5" name=""/>
          <p:cNvSpPr txBox="1"/>
          <p:nvPr/>
        </p:nvSpPr>
        <p:spPr>
          <a:xfrm>
            <a:off x="8006406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원숭이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6" name=""/>
          <p:cNvSpPr txBox="1"/>
          <p:nvPr/>
        </p:nvSpPr>
        <p:spPr>
          <a:xfrm>
            <a:off x="8929788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닭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7" name=""/>
          <p:cNvSpPr txBox="1"/>
          <p:nvPr/>
        </p:nvSpPr>
        <p:spPr>
          <a:xfrm>
            <a:off x="9850111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개</a:t>
            </a:r>
            <a:endParaRPr lang="ko-KR" altLang="en-US">
              <a:latin typeface="한컴 고딕"/>
              <a:ea typeface="한컴 고딕"/>
            </a:endParaRPr>
          </a:p>
        </p:txBody>
      </p:sp>
      <p:sp>
        <p:nvSpPr>
          <p:cNvPr id="208" name=""/>
          <p:cNvSpPr txBox="1"/>
          <p:nvPr/>
        </p:nvSpPr>
        <p:spPr>
          <a:xfrm>
            <a:off x="10761888" y="5882615"/>
            <a:ext cx="852261" cy="361158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ko-KR" altLang="en-US">
                <a:latin typeface="한컴 고딕"/>
                <a:ea typeface="한컴 고딕"/>
              </a:rPr>
              <a:t>돼지</a:t>
            </a:r>
            <a:endParaRPr lang="ko-KR" altLang="en-US">
              <a:latin typeface="한컴 고딕"/>
              <a:ea typeface="한컴 고딕"/>
            </a:endParaRPr>
          </a:p>
        </p:txBody>
      </p:sp>
      <p:pic>
        <p:nvPicPr>
          <p:cNvPr id="231" name=""/>
          <p:cNvPicPr/>
          <p:nvPr/>
        </p:nvPicPr>
        <p:blipFill rotWithShape="1">
          <a:blip r:embed="rId4"/>
          <a:stretch>
            <a:fillRect/>
          </a:stretch>
        </p:blipFill>
        <p:spPr>
          <a:xfrm>
            <a:off x="849614" y="4973489"/>
            <a:ext cx="540067" cy="504063"/>
          </a:xfrm>
          <a:prstGeom prst="rect">
            <a:avLst/>
          </a:prstGeom>
        </p:spPr>
      </p:pic>
      <p:pic>
        <p:nvPicPr>
          <p:cNvPr id="232" name=""/>
          <p:cNvPicPr/>
          <p:nvPr/>
        </p:nvPicPr>
        <p:blipFill rotWithShape="1">
          <a:blip r:embed="rId5"/>
          <a:stretch>
            <a:fillRect/>
          </a:stretch>
        </p:blipFill>
        <p:spPr>
          <a:xfrm>
            <a:off x="1735834" y="4973489"/>
            <a:ext cx="540067" cy="504063"/>
          </a:xfrm>
          <a:prstGeom prst="rect">
            <a:avLst/>
          </a:prstGeom>
        </p:spPr>
      </p:pic>
      <p:pic>
        <p:nvPicPr>
          <p:cNvPr id="233" name=""/>
          <p:cNvPicPr/>
          <p:nvPr/>
        </p:nvPicPr>
        <p:blipFill rotWithShape="1">
          <a:blip r:embed="rId6"/>
          <a:stretch>
            <a:fillRect/>
          </a:stretch>
        </p:blipFill>
        <p:spPr>
          <a:xfrm>
            <a:off x="2735109" y="4973489"/>
            <a:ext cx="540067" cy="504063"/>
          </a:xfrm>
          <a:prstGeom prst="rect">
            <a:avLst/>
          </a:prstGeom>
        </p:spPr>
      </p:pic>
      <p:pic>
        <p:nvPicPr>
          <p:cNvPr id="234" name=""/>
          <p:cNvPicPr/>
          <p:nvPr/>
        </p:nvPicPr>
        <p:blipFill rotWithShape="1">
          <a:blip r:embed="rId7"/>
          <a:stretch>
            <a:fillRect/>
          </a:stretch>
        </p:blipFill>
        <p:spPr>
          <a:xfrm>
            <a:off x="3555971" y="4973489"/>
            <a:ext cx="540067" cy="504063"/>
          </a:xfrm>
          <a:prstGeom prst="rect">
            <a:avLst/>
          </a:prstGeom>
        </p:spPr>
      </p:pic>
      <p:pic>
        <p:nvPicPr>
          <p:cNvPr id="235" name=""/>
          <p:cNvPicPr/>
          <p:nvPr/>
        </p:nvPicPr>
        <p:blipFill rotWithShape="1">
          <a:blip r:embed="rId8"/>
          <a:stretch>
            <a:fillRect/>
          </a:stretch>
        </p:blipFill>
        <p:spPr>
          <a:xfrm>
            <a:off x="4465310" y="4973489"/>
            <a:ext cx="540067" cy="504063"/>
          </a:xfrm>
          <a:prstGeom prst="rect">
            <a:avLst/>
          </a:prstGeom>
        </p:spPr>
      </p:pic>
      <p:pic>
        <p:nvPicPr>
          <p:cNvPr id="236" name=""/>
          <p:cNvPicPr/>
          <p:nvPr/>
        </p:nvPicPr>
        <p:blipFill rotWithShape="1">
          <a:blip r:embed="rId9"/>
          <a:stretch>
            <a:fillRect/>
          </a:stretch>
        </p:blipFill>
        <p:spPr>
          <a:xfrm>
            <a:off x="5355574" y="4973489"/>
            <a:ext cx="540067" cy="504063"/>
          </a:xfrm>
          <a:prstGeom prst="rect">
            <a:avLst/>
          </a:prstGeom>
        </p:spPr>
      </p:pic>
      <p:pic>
        <p:nvPicPr>
          <p:cNvPr id="237" name=""/>
          <p:cNvPicPr/>
          <p:nvPr/>
        </p:nvPicPr>
        <p:blipFill rotWithShape="1">
          <a:blip r:embed="rId10"/>
          <a:stretch>
            <a:fillRect/>
          </a:stretch>
        </p:blipFill>
        <p:spPr>
          <a:xfrm>
            <a:off x="6318822" y="4973489"/>
            <a:ext cx="540067" cy="504063"/>
          </a:xfrm>
          <a:prstGeom prst="rect">
            <a:avLst/>
          </a:prstGeom>
        </p:spPr>
      </p:pic>
      <p:pic>
        <p:nvPicPr>
          <p:cNvPr id="238" name=""/>
          <p:cNvPicPr/>
          <p:nvPr/>
        </p:nvPicPr>
        <p:blipFill rotWithShape="1">
          <a:blip r:embed="rId11"/>
          <a:stretch>
            <a:fillRect/>
          </a:stretch>
        </p:blipFill>
        <p:spPr>
          <a:xfrm>
            <a:off x="7233617" y="4973489"/>
            <a:ext cx="540067" cy="504063"/>
          </a:xfrm>
          <a:prstGeom prst="rect">
            <a:avLst/>
          </a:prstGeom>
        </p:spPr>
      </p:pic>
      <p:pic>
        <p:nvPicPr>
          <p:cNvPr id="239" name=""/>
          <p:cNvPicPr/>
          <p:nvPr/>
        </p:nvPicPr>
        <p:blipFill rotWithShape="1">
          <a:blip r:embed="rId12"/>
          <a:stretch>
            <a:fillRect/>
          </a:stretch>
        </p:blipFill>
        <p:spPr>
          <a:xfrm>
            <a:off x="8253259" y="4973489"/>
            <a:ext cx="540067" cy="504063"/>
          </a:xfrm>
          <a:prstGeom prst="rect">
            <a:avLst/>
          </a:prstGeom>
        </p:spPr>
      </p:pic>
      <p:pic>
        <p:nvPicPr>
          <p:cNvPr id="240" name=""/>
          <p:cNvPicPr/>
          <p:nvPr/>
        </p:nvPicPr>
        <p:blipFill rotWithShape="1">
          <a:blip r:embed="rId13"/>
          <a:stretch>
            <a:fillRect/>
          </a:stretch>
        </p:blipFill>
        <p:spPr>
          <a:xfrm>
            <a:off x="8958363" y="4973489"/>
            <a:ext cx="540067" cy="504063"/>
          </a:xfrm>
          <a:prstGeom prst="rect">
            <a:avLst/>
          </a:prstGeom>
        </p:spPr>
      </p:pic>
      <p:pic>
        <p:nvPicPr>
          <p:cNvPr id="241" name=""/>
          <p:cNvPicPr/>
          <p:nvPr/>
        </p:nvPicPr>
        <p:blipFill rotWithShape="1">
          <a:blip r:embed="rId14"/>
          <a:stretch>
            <a:fillRect/>
          </a:stretch>
        </p:blipFill>
        <p:spPr>
          <a:xfrm>
            <a:off x="9978003" y="4973489"/>
            <a:ext cx="540067" cy="504063"/>
          </a:xfrm>
          <a:prstGeom prst="rect">
            <a:avLst/>
          </a:prstGeom>
        </p:spPr>
      </p:pic>
      <p:pic>
        <p:nvPicPr>
          <p:cNvPr id="242" name=""/>
          <p:cNvPicPr/>
          <p:nvPr/>
        </p:nvPicPr>
        <p:blipFill rotWithShape="1">
          <a:blip r:embed="rId15"/>
          <a:stretch>
            <a:fillRect/>
          </a:stretch>
        </p:blipFill>
        <p:spPr>
          <a:xfrm>
            <a:off x="10884395" y="4973489"/>
            <a:ext cx="540067" cy="5040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54</ep:Words>
  <ep:PresentationFormat>화면 슬라이드 쇼(4:3)</ep:PresentationFormat>
  <ep:Paragraphs>20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한컴오피스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2020-04-06T07:24:53.266</dcterms:created>
  <dc:creator>user</dc:creator>
  <cp:lastModifiedBy>user</cp:lastModifiedBy>
  <dcterms:modified xsi:type="dcterms:W3CDTF">2020-04-06T08:25:05.283</dcterms:modified>
  <cp:revision>2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